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70" r:id="rId6"/>
    <p:sldId id="261" r:id="rId7"/>
    <p:sldId id="260" r:id="rId8"/>
    <p:sldId id="263" r:id="rId9"/>
    <p:sldId id="262" r:id="rId10"/>
    <p:sldId id="268" r:id="rId11"/>
    <p:sldId id="267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CBDB-FBE3-44CE-9CE5-DABECAB1AB5B}" type="datetimeFigureOut">
              <a:rPr lang="ru-RU" smtClean="0"/>
              <a:pPr/>
              <a:t>27.01.2018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97F2-96DB-4F00-AB82-1E66EF4D96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1052;&#1086;&#1080;%20&#1076;&#1086;&#1082;&#1091;&#1084;&#1077;&#1085;&#1090;&#1099;\&#1047;&#1072;&#1075;&#1088;&#1091;&#1079;&#1082;&#1080;\0015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files.shroomery.org/files/08-47/716060367-mscar1.jpg" TargetMode="External"/><Relationship Id="rId13" Type="http://schemas.openxmlformats.org/officeDocument/2006/relationships/hyperlink" Target="http://perlbal.hi-pi.com/blog-images/605120/gd/135682216202/Champignons-Farcis-Au-Jambon.jpg" TargetMode="External"/><Relationship Id="rId3" Type="http://schemas.openxmlformats.org/officeDocument/2006/relationships/hyperlink" Target="http://mushrooms.ru/pic/img_7.jpg" TargetMode="External"/><Relationship Id="rId7" Type="http://schemas.openxmlformats.org/officeDocument/2006/relationships/hyperlink" Target="http://img0.liveinternet.ru/images/attach/c/6/90/938/90938862_large_409041.jpg" TargetMode="External"/><Relationship Id="rId12" Type="http://schemas.openxmlformats.org/officeDocument/2006/relationships/hyperlink" Target="http://img-fotki.yandex.ru/get/6413/83813999.ce6/0_c25f4_2f4d5cdf_XL" TargetMode="External"/><Relationship Id="rId17" Type="http://schemas.openxmlformats.org/officeDocument/2006/relationships/hyperlink" Target="http://gribnik-club.ru/images/gribov-16/grib-14.jpg" TargetMode="External"/><Relationship Id="rId2" Type="http://schemas.openxmlformats.org/officeDocument/2006/relationships/hyperlink" Target="http://900igr.net/datai/rastenija-i-griby/Griby-2.files/0021-018-Blednaja-poganka.jpg" TargetMode="External"/><Relationship Id="rId16" Type="http://schemas.openxmlformats.org/officeDocument/2006/relationships/hyperlink" Target="http://www.nkj.ru/upload/iblock/5ec/5ec61c6e5b42f1c51a672257e3cb23a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rib-muhomor.narod.ru/images/gruzd.jpg" TargetMode="External"/><Relationship Id="rId11" Type="http://schemas.openxmlformats.org/officeDocument/2006/relationships/hyperlink" Target="http://www.bankoboev.ru/images/NDUyNzEx/Bankoboev.Ru_lisichki_v_trave.jpg" TargetMode="External"/><Relationship Id="rId5" Type="http://schemas.openxmlformats.org/officeDocument/2006/relationships/hyperlink" Target="http://www.edgarcaysi.narod.ru/images/image10267268.jpg" TargetMode="External"/><Relationship Id="rId15" Type="http://schemas.openxmlformats.org/officeDocument/2006/relationships/hyperlink" Target="http://muhomorsk.ru/wp-content/uploads/2010/10/39.jpg" TargetMode="External"/><Relationship Id="rId10" Type="http://schemas.openxmlformats.org/officeDocument/2006/relationships/hyperlink" Target="http://oblepiha.com/uploads/posts/2011-10/1318901188_01.jpg" TargetMode="External"/><Relationship Id="rId4" Type="http://schemas.openxmlformats.org/officeDocument/2006/relationships/hyperlink" Target="http://mail.nixaxa.ru/images/img/podosinovik-02.jpg" TargetMode="External"/><Relationship Id="rId9" Type="http://schemas.openxmlformats.org/officeDocument/2006/relationships/hyperlink" Target="http://www.lycaeum.org/languages/finnish/acid/sieni/kuvat/amanita.gif" TargetMode="External"/><Relationship Id="rId14" Type="http://schemas.openxmlformats.org/officeDocument/2006/relationships/hyperlink" Target="http://print-oboi.ru/upload/shop_3/1/0/8/item_1088/shop_items_catalog_image1088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kk-K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kk-K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kk-KZ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Экскурсия. </a:t>
            </a: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sz="4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 за грибами.</a:t>
            </a:r>
            <a:br>
              <a:rPr lang="kk-KZ" sz="4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429132"/>
            <a:ext cx="6400800" cy="2257444"/>
          </a:xfrm>
        </p:spPr>
        <p:txBody>
          <a:bodyPr>
            <a:normAutofit/>
          </a:bodyPr>
          <a:lstStyle/>
          <a:p>
            <a:pPr algn="r"/>
            <a:r>
              <a:rPr lang="kk-KZ" sz="2400" dirty="0" smtClean="0">
                <a:solidFill>
                  <a:schemeClr val="bg1"/>
                </a:solidFill>
              </a:rPr>
              <a:t>Выполнила: </a:t>
            </a:r>
            <a:r>
              <a:rPr lang="kk-KZ" sz="2400" dirty="0" smtClean="0">
                <a:solidFill>
                  <a:schemeClr val="bg1"/>
                </a:solidFill>
              </a:rPr>
              <a:t>воспитатель МБДОУ№23“Солнышко”</a:t>
            </a:r>
          </a:p>
          <a:p>
            <a:pPr algn="r"/>
            <a:r>
              <a:rPr lang="kk-KZ" sz="2400" dirty="0" smtClean="0">
                <a:solidFill>
                  <a:schemeClr val="bg1"/>
                </a:solidFill>
              </a:rPr>
              <a:t>Криволуцкая О.Н.</a:t>
            </a:r>
          </a:p>
          <a:p>
            <a:pPr algn="r"/>
            <a:endParaRPr lang="kk-KZ" sz="2400" dirty="0" smtClean="0">
              <a:solidFill>
                <a:schemeClr val="bg1"/>
              </a:solidFill>
            </a:endParaRPr>
          </a:p>
          <a:p>
            <a:pPr algn="r"/>
            <a:r>
              <a:rPr lang="kk-KZ" sz="2400" dirty="0" smtClean="0">
                <a:solidFill>
                  <a:schemeClr val="bg1"/>
                </a:solidFill>
              </a:rPr>
              <a:t>г.Зеленогорск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00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Сатанинский гриб.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Внешне сатанинский гриб</a:t>
            </a:r>
          </a:p>
          <a:p>
            <a:pPr>
              <a:buNone/>
            </a:pPr>
            <a:r>
              <a:rPr lang="ru-RU" dirty="0" smtClean="0"/>
              <a:t>	Должен знать любой грибник.</a:t>
            </a:r>
          </a:p>
          <a:p>
            <a:pPr>
              <a:buNone/>
            </a:pPr>
            <a:r>
              <a:rPr lang="ru-RU" dirty="0" smtClean="0"/>
              <a:t>	Шляпка, будто бы подушка,</a:t>
            </a:r>
          </a:p>
          <a:p>
            <a:pPr>
              <a:buNone/>
            </a:pPr>
            <a:r>
              <a:rPr lang="ru-RU" dirty="0" smtClean="0"/>
              <a:t>	Серовато-белым цветом,</a:t>
            </a:r>
          </a:p>
          <a:p>
            <a:pPr>
              <a:buNone/>
            </a:pPr>
            <a:r>
              <a:rPr lang="ru-RU" dirty="0" smtClean="0"/>
              <a:t>	Ножка с красноватой сеткой</a:t>
            </a:r>
          </a:p>
          <a:p>
            <a:pPr>
              <a:buNone/>
            </a:pPr>
            <a:r>
              <a:rPr lang="ru-RU" dirty="0" smtClean="0"/>
              <a:t>	Очень ядовит при этом.</a:t>
            </a:r>
            <a:endParaRPr lang="ru-RU" dirty="0"/>
          </a:p>
        </p:txBody>
      </p:sp>
      <p:pic>
        <p:nvPicPr>
          <p:cNvPr id="4" name="Рисунок 3" descr="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214686"/>
            <a:ext cx="2772000" cy="3309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op_items_catalog_image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571744"/>
            <a:ext cx="4032000" cy="40569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Белый гриб.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А вот, смотрите, белый гриб,</a:t>
            </a:r>
          </a:p>
          <a:p>
            <a:pPr>
              <a:buNone/>
            </a:pPr>
            <a:r>
              <a:rPr lang="ru-RU" dirty="0" smtClean="0"/>
              <a:t>	Такому рад любой грибник.</a:t>
            </a:r>
          </a:p>
          <a:p>
            <a:pPr>
              <a:buNone/>
            </a:pPr>
            <a:r>
              <a:rPr lang="ru-RU" dirty="0" smtClean="0"/>
              <a:t>	С мясистой шляпкой, вздутой ножкой</a:t>
            </a:r>
          </a:p>
          <a:p>
            <a:pPr>
              <a:buNone/>
            </a:pPr>
            <a:r>
              <a:rPr lang="ru-RU" dirty="0" smtClean="0"/>
              <a:t>	Он так и просится в лукошко.</a:t>
            </a:r>
          </a:p>
          <a:p>
            <a:pPr>
              <a:buNone/>
            </a:pPr>
            <a:r>
              <a:rPr lang="ru-RU" dirty="0" smtClean="0"/>
              <a:t>	Питателен, </a:t>
            </a:r>
            <a:r>
              <a:rPr lang="kk-KZ" dirty="0" smtClean="0"/>
              <a:t>“цар</a:t>
            </a:r>
            <a:r>
              <a:rPr lang="ru-RU" dirty="0" smtClean="0"/>
              <a:t>ём</a:t>
            </a:r>
            <a:r>
              <a:rPr lang="kk-KZ" dirty="0" smtClean="0"/>
              <a:t>” грибов является,</a:t>
            </a:r>
          </a:p>
          <a:p>
            <a:pPr>
              <a:buNone/>
            </a:pPr>
            <a:r>
              <a:rPr lang="kk-KZ" dirty="0" smtClean="0"/>
              <a:t>	</a:t>
            </a:r>
            <a:r>
              <a:rPr lang="ru-RU" dirty="0" smtClean="0"/>
              <a:t>Ещё боровиком он называется.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ec61c6e5b42f1c51a672257e3cb23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214686"/>
            <a:ext cx="3333750" cy="3324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Волнушки.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Вот волнушки там и тут </a:t>
            </a:r>
          </a:p>
          <a:p>
            <a:pPr>
              <a:buNone/>
            </a:pPr>
            <a:r>
              <a:rPr lang="ru-RU" dirty="0" smtClean="0"/>
              <a:t>	Под берёзками растут.</a:t>
            </a:r>
          </a:p>
          <a:p>
            <a:pPr>
              <a:buNone/>
            </a:pPr>
            <a:r>
              <a:rPr lang="ru-RU" dirty="0" smtClean="0"/>
              <a:t>	Шляпки с вдавленной серединкой,</a:t>
            </a:r>
          </a:p>
          <a:p>
            <a:pPr>
              <a:buNone/>
            </a:pPr>
            <a:r>
              <a:rPr lang="ru-RU" dirty="0" smtClean="0"/>
              <a:t>	Все покрытые пушком.</a:t>
            </a:r>
          </a:p>
          <a:p>
            <a:pPr>
              <a:buNone/>
            </a:pPr>
            <a:r>
              <a:rPr lang="ru-RU" dirty="0" smtClean="0"/>
              <a:t>	С розоватою окраской,</a:t>
            </a:r>
          </a:p>
          <a:p>
            <a:pPr>
              <a:buNone/>
            </a:pPr>
            <a:r>
              <a:rPr lang="ru-RU" dirty="0" smtClean="0"/>
              <a:t>	Очень плотные притом.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ampignons-Farcis-Au-Jamb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286124"/>
            <a:ext cx="4500000" cy="340312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Вот и поредел лесок,</a:t>
            </a:r>
          </a:p>
          <a:p>
            <a:pPr>
              <a:buNone/>
            </a:pPr>
            <a:r>
              <a:rPr lang="ru-RU" sz="4400" dirty="0" smtClean="0"/>
              <a:t>Впереди – тропинка,</a:t>
            </a:r>
          </a:p>
          <a:p>
            <a:pPr>
              <a:buNone/>
            </a:pPr>
            <a:r>
              <a:rPr lang="ru-RU" sz="4400" dirty="0" smtClean="0"/>
              <a:t>Мы по ней пойдём домой</a:t>
            </a:r>
          </a:p>
          <a:p>
            <a:pPr>
              <a:buNone/>
            </a:pPr>
            <a:r>
              <a:rPr lang="ru-RU" sz="4400" dirty="0" smtClean="0"/>
              <a:t>С полною корзинкой.</a:t>
            </a:r>
            <a:endParaRPr lang="ru-RU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источников</a:t>
            </a:r>
            <a:r>
              <a:rPr lang="kk-KZ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kk-KZ" dirty="0" smtClean="0"/>
              <a:t>1. Стихи авторские.</a:t>
            </a:r>
          </a:p>
          <a:p>
            <a:pPr>
              <a:buNone/>
            </a:pPr>
            <a:r>
              <a:rPr lang="kk-KZ" dirty="0" smtClean="0"/>
              <a:t>2. Ссылки на использованные изображения:</a:t>
            </a:r>
          </a:p>
          <a:p>
            <a:r>
              <a:rPr lang="en-US" u="sng" dirty="0">
                <a:hlinkClick r:id="rId2"/>
              </a:rPr>
              <a:t>http://900igr.net/datai/rastenija-i-griby/Griby-2.files/0021-018-Blednaja-poganka.jpg</a:t>
            </a:r>
            <a:endParaRPr lang="ru-RU" dirty="0"/>
          </a:p>
          <a:p>
            <a:r>
              <a:rPr lang="en-US" u="sng" dirty="0">
                <a:hlinkClick r:id="rId3"/>
              </a:rPr>
              <a:t>http://mushrooms.ru/pic/img_7.jpg</a:t>
            </a:r>
            <a:endParaRPr lang="ru-RU" dirty="0"/>
          </a:p>
          <a:p>
            <a:r>
              <a:rPr lang="en-US" u="sng" dirty="0">
                <a:hlinkClick r:id="rId4"/>
              </a:rPr>
              <a:t>http://mail.nixaxa.ru/images/img/podosinovik-02.jpg</a:t>
            </a:r>
            <a:endParaRPr lang="ru-RU" dirty="0"/>
          </a:p>
          <a:p>
            <a:r>
              <a:rPr lang="en-US" u="sng" dirty="0">
                <a:hlinkClick r:id="rId5"/>
              </a:rPr>
              <a:t>http://www.edgarcaysi.narod.ru/images/image10267268.jpg</a:t>
            </a:r>
            <a:endParaRPr lang="ru-RU" dirty="0"/>
          </a:p>
          <a:p>
            <a:r>
              <a:rPr lang="en-US" u="sng" dirty="0">
                <a:hlinkClick r:id="rId6"/>
              </a:rPr>
              <a:t>http://www.grib-muhomor.narod.ru/images/gruzd.jpg</a:t>
            </a:r>
            <a:endParaRPr lang="ru-RU" dirty="0"/>
          </a:p>
          <a:p>
            <a:r>
              <a:rPr lang="en-US" u="sng" dirty="0">
                <a:hlinkClick r:id="rId7"/>
              </a:rPr>
              <a:t>http://img0.liveinternet.ru/images/attach/c/6/90/938/90938862_large_409041.jpg</a:t>
            </a:r>
            <a:endParaRPr lang="ru-RU" dirty="0"/>
          </a:p>
          <a:p>
            <a:r>
              <a:rPr lang="en-US" u="sng" dirty="0">
                <a:hlinkClick r:id="rId8"/>
              </a:rPr>
              <a:t>http://files.shroomery.org/files/08-47/716060367-mscar1.jpg</a:t>
            </a:r>
            <a:endParaRPr lang="ru-RU" dirty="0"/>
          </a:p>
          <a:p>
            <a:r>
              <a:rPr lang="en-US" u="sng" dirty="0">
                <a:hlinkClick r:id="rId9"/>
              </a:rPr>
              <a:t>http://www.lycaeum.org/languages/finnish/acid/sieni/kuvat/amanita.gif</a:t>
            </a:r>
            <a:endParaRPr lang="ru-RU" dirty="0"/>
          </a:p>
          <a:p>
            <a:r>
              <a:rPr lang="en-US" u="sng" dirty="0">
                <a:hlinkClick r:id="rId10"/>
              </a:rPr>
              <a:t>http://oblepiha.com/uploads/posts/2011-10/1318901188_01.jpg</a:t>
            </a:r>
            <a:endParaRPr lang="ru-RU" dirty="0"/>
          </a:p>
          <a:p>
            <a:r>
              <a:rPr lang="en-US" u="sng" dirty="0">
                <a:hlinkClick r:id="rId11"/>
              </a:rPr>
              <a:t>http://www.bankoboev.ru/images/NDUyNzEx/Bankoboev.Ru_lisichki_v_trave.jpg</a:t>
            </a:r>
            <a:endParaRPr lang="ru-RU" dirty="0"/>
          </a:p>
          <a:p>
            <a:r>
              <a:rPr lang="en-US" u="sng" dirty="0">
                <a:hlinkClick r:id="rId12"/>
              </a:rPr>
              <a:t>http://img-fotki.yandex.ru/get/6413/83813999.ce6/0_c25f4_2f4d5cdf_XL</a:t>
            </a:r>
            <a:endParaRPr lang="ru-RU" dirty="0"/>
          </a:p>
          <a:p>
            <a:r>
              <a:rPr lang="en-US" u="sng" dirty="0">
                <a:hlinkClick r:id="rId13"/>
              </a:rPr>
              <a:t>http://perlbal.hi-pi.com/blog-images/605120/gd/135682216202/Champignons-Farcis-Au-Jambon.jpg</a:t>
            </a:r>
            <a:endParaRPr lang="ru-RU" dirty="0"/>
          </a:p>
          <a:p>
            <a:r>
              <a:rPr lang="en-US" u="sng" dirty="0" smtClean="0">
                <a:hlinkClick r:id="rId14"/>
              </a:rPr>
              <a:t>http</a:t>
            </a:r>
            <a:r>
              <a:rPr lang="en-US" u="sng" dirty="0">
                <a:hlinkClick r:id="rId14"/>
              </a:rPr>
              <a:t>://</a:t>
            </a:r>
            <a:r>
              <a:rPr lang="en-US" u="sng" dirty="0" smtClean="0">
                <a:hlinkClick r:id="rId14"/>
              </a:rPr>
              <a:t>print-oboi.ru/upload/shop_3/1/0/8/item_1088/shop_items_catalog_image1088.jpg</a:t>
            </a:r>
            <a:endParaRPr lang="ru-RU" u="sng" dirty="0" smtClean="0"/>
          </a:p>
          <a:p>
            <a:r>
              <a:rPr lang="en-US" dirty="0" smtClean="0">
                <a:hlinkClick r:id="rId15"/>
              </a:rPr>
              <a:t>http://muhomorsk.ru/wp-content/uploads/2010/10/39.jpg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http://www.nkj.ru/upload/iblock/5ec/5ec61c6e5b42f1c51a672257e3cb23a2.jpg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http://gribnik-club.ru/images/gribov-16/grib-14.jpg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_8be08_95d3a4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4214818"/>
            <a:ext cx="2376000" cy="2494371"/>
          </a:xfrm>
          <a:prstGeom prst="rect">
            <a:avLst/>
          </a:prstGeom>
        </p:spPr>
      </p:pic>
      <p:pic>
        <p:nvPicPr>
          <p:cNvPr id="10" name="Рисунок 9" descr="1962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7232"/>
            <a:ext cx="3096000" cy="5489165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	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3357554" y="285728"/>
            <a:ext cx="5500725" cy="6429420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	За грибами в лес ид</a:t>
            </a:r>
            <a:r>
              <a:rPr lang="ru-RU" dirty="0" smtClean="0"/>
              <a:t>ём, что домой мы принесём?</a:t>
            </a:r>
          </a:p>
          <a:p>
            <a:pPr>
              <a:buNone/>
            </a:pPr>
            <a:r>
              <a:rPr lang="ru-RU" dirty="0" smtClean="0"/>
              <a:t>	Есть у нас корзинка. Входим на поляну –</a:t>
            </a:r>
          </a:p>
          <a:p>
            <a:pPr>
              <a:buNone/>
            </a:pPr>
            <a:r>
              <a:rPr lang="ru-RU" dirty="0" smtClean="0"/>
              <a:t>	Впереди берёзки в белых сарафанах.</a:t>
            </a:r>
          </a:p>
          <a:p>
            <a:pPr>
              <a:buNone/>
            </a:pPr>
            <a:r>
              <a:rPr lang="ru-RU" dirty="0" smtClean="0"/>
              <a:t>	Раз, два, три, четыре, пять – мы идём грибы искать.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Подосиновик.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Шляпка красноватая, с сероватой ножкой.</a:t>
            </a:r>
          </a:p>
          <a:p>
            <a:pPr>
              <a:buNone/>
            </a:pPr>
            <a:r>
              <a:rPr lang="ru-RU" dirty="0" smtClean="0"/>
              <a:t>	Это – подосиновик. Срежь, возьми в лукошко.</a:t>
            </a:r>
            <a:endParaRPr lang="ru-RU" dirty="0"/>
          </a:p>
        </p:txBody>
      </p:sp>
      <p:pic>
        <p:nvPicPr>
          <p:cNvPr id="7" name="Рисунок 6" descr="img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786190"/>
            <a:ext cx="1519313" cy="2628000"/>
          </a:xfrm>
          <a:prstGeom prst="rect">
            <a:avLst/>
          </a:prstGeom>
        </p:spPr>
      </p:pic>
      <p:pic>
        <p:nvPicPr>
          <p:cNvPr id="9" name="Рисунок 8" descr="podosinovik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643314"/>
            <a:ext cx="2592000" cy="2954880"/>
          </a:xfrm>
          <a:prstGeom prst="rect">
            <a:avLst/>
          </a:prstGeom>
          <a:ln w="38100" cmpd="sng">
            <a:solidFill>
              <a:schemeClr val="accent3">
                <a:lumMod val="75000"/>
              </a:schemeClr>
            </a:solidFill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2dfc1eb02ddd3f86ff6da2eced4a4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500174"/>
            <a:ext cx="1905000" cy="2447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Бледная поганка.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/>
              <a:t>Ножка очень тонкая, серая панамка.</a:t>
            </a:r>
          </a:p>
          <a:p>
            <a:pPr>
              <a:buNone/>
            </a:pPr>
            <a:r>
              <a:rPr lang="ru-RU" sz="3200" dirty="0" smtClean="0"/>
              <a:t>	Это ядовитый гриб – бледная поганка.</a:t>
            </a: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7" name="Рисунок 6" descr="image10267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357562"/>
            <a:ext cx="2857500" cy="2552700"/>
          </a:xfrm>
          <a:prstGeom prst="rect">
            <a:avLst/>
          </a:prstGeom>
          <a:ln w="38100" cap="rnd" cmpd="sng"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grib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286256"/>
            <a:ext cx="3564000" cy="237451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Сыроежки.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504351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Окрашенные ярко шляпки</a:t>
            </a:r>
          </a:p>
          <a:p>
            <a:pPr>
              <a:buNone/>
            </a:pPr>
            <a:r>
              <a:rPr lang="ru-RU" dirty="0" smtClean="0"/>
              <a:t>	И ножки беловатым цветом,</a:t>
            </a:r>
          </a:p>
          <a:p>
            <a:pPr>
              <a:buNone/>
            </a:pPr>
            <a:r>
              <a:rPr lang="ru-RU" dirty="0" smtClean="0"/>
              <a:t>	С приятным сладковатым вкусом,</a:t>
            </a:r>
          </a:p>
          <a:p>
            <a:pPr>
              <a:buNone/>
            </a:pPr>
            <a:r>
              <a:rPr lang="ru-RU" dirty="0" smtClean="0"/>
              <a:t>	Сырыми их едят при этом.</a:t>
            </a:r>
          </a:p>
          <a:p>
            <a:pPr>
              <a:buNone/>
            </a:pPr>
            <a:r>
              <a:rPr lang="ru-RU" dirty="0" smtClean="0"/>
              <a:t>	Жуёшь – похожи на орешки.</a:t>
            </a:r>
          </a:p>
          <a:p>
            <a:pPr>
              <a:buNone/>
            </a:pPr>
            <a:r>
              <a:rPr lang="ru-RU" dirty="0" smtClean="0"/>
              <a:t>	И их названье – сыроежки.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/>
              <a:t>Мухомор.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	Шляпка красная в горошек,</a:t>
            </a:r>
          </a:p>
          <a:p>
            <a:pPr>
              <a:buNone/>
            </a:pPr>
            <a:r>
              <a:rPr lang="kk-KZ" dirty="0"/>
              <a:t>	</a:t>
            </a:r>
            <a:r>
              <a:rPr lang="kk-KZ" dirty="0" smtClean="0"/>
              <a:t>Очень он красив на вид,</a:t>
            </a:r>
          </a:p>
          <a:p>
            <a:pPr>
              <a:buNone/>
            </a:pPr>
            <a:r>
              <a:rPr lang="kk-KZ" dirty="0" smtClean="0"/>
              <a:t>	Но его мы рвать не будем:</a:t>
            </a:r>
          </a:p>
          <a:p>
            <a:pPr>
              <a:buNone/>
            </a:pPr>
            <a:r>
              <a:rPr lang="kk-KZ" dirty="0" smtClean="0"/>
              <a:t>	Мухомор – он ядовит.</a:t>
            </a:r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/>
              <a:t> </a:t>
            </a:r>
            <a:endParaRPr lang="kk-KZ" dirty="0" smtClean="0"/>
          </a:p>
          <a:p>
            <a:pPr>
              <a:buNone/>
            </a:pPr>
            <a:r>
              <a:rPr lang="kk-KZ" dirty="0"/>
              <a:t> </a:t>
            </a:r>
            <a:r>
              <a:rPr lang="kk-KZ" dirty="0" smtClean="0"/>
              <a:t>	</a:t>
            </a:r>
            <a:endParaRPr lang="ru-RU" dirty="0"/>
          </a:p>
        </p:txBody>
      </p:sp>
      <p:pic>
        <p:nvPicPr>
          <p:cNvPr id="7" name="Рисунок 6" descr="amani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14488"/>
            <a:ext cx="2423324" cy="2412000"/>
          </a:xfrm>
          <a:prstGeom prst="rect">
            <a:avLst/>
          </a:prstGeom>
        </p:spPr>
      </p:pic>
      <p:pic>
        <p:nvPicPr>
          <p:cNvPr id="9" name="Рисунок 8" descr="716060367-msca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071942"/>
            <a:ext cx="2088000" cy="2486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Грузди.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Вон под листья загляни,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Кто там прячется внутри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/>
              <a:t> 	</a:t>
            </a:r>
            <a:r>
              <a:rPr lang="kk-KZ" dirty="0" smtClean="0"/>
              <a:t>Вылезла после дождей целая семья груздей.</a:t>
            </a:r>
            <a:endParaRPr lang="ru-RU" dirty="0"/>
          </a:p>
        </p:txBody>
      </p:sp>
      <p:pic>
        <p:nvPicPr>
          <p:cNvPr id="6" name="Рисунок 5" descr="gruz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4000504"/>
            <a:ext cx="3041280" cy="2376000"/>
          </a:xfrm>
          <a:prstGeom prst="rect">
            <a:avLst/>
          </a:prstGeom>
        </p:spPr>
      </p:pic>
      <p:pic>
        <p:nvPicPr>
          <p:cNvPr id="7" name="Рисунок 6" descr="90938862_large_409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4000504"/>
            <a:ext cx="3348000" cy="22320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/>
              <a:t>Ложные опята.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	Вот грибов семейка. Все на тонких ножках.</a:t>
            </a:r>
          </a:p>
          <a:p>
            <a:pPr>
              <a:buNone/>
            </a:pPr>
            <a:r>
              <a:rPr lang="kk-KZ" dirty="0" smtClean="0"/>
              <a:t>	Но на них нет юбочек – не возьм</a:t>
            </a:r>
            <a:r>
              <a:rPr lang="ru-RU" dirty="0" smtClean="0"/>
              <a:t>ём в лукошко.</a:t>
            </a:r>
          </a:p>
          <a:p>
            <a:pPr>
              <a:buNone/>
            </a:pPr>
            <a:r>
              <a:rPr lang="ru-RU" dirty="0" smtClean="0"/>
              <a:t>	Оставляем вас, ребята, вы ведь ложные опята.</a:t>
            </a:r>
            <a:endParaRPr lang="ru-RU" dirty="0"/>
          </a:p>
        </p:txBody>
      </p:sp>
      <p:pic>
        <p:nvPicPr>
          <p:cNvPr id="4" name="Рисунок 3" descr="0_c25f4_2f4d5cdf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3786190"/>
            <a:ext cx="2304000" cy="2915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8901188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429000"/>
            <a:ext cx="3132000" cy="313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k-KZ" dirty="0" smtClean="0"/>
              <a:t>Лисички.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/>
              <a:t>	Ну а дальше перед нами вс</a:t>
            </a:r>
            <a:r>
              <a:rPr lang="ru-RU" dirty="0" smtClean="0"/>
              <a:t>ё усыпано грибами.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И похожи как сестрички</a:t>
            </a:r>
            <a:r>
              <a:rPr lang="kk-KZ" dirty="0" smtClean="0"/>
              <a:t> </a:t>
            </a:r>
            <a:r>
              <a:rPr lang="kk-KZ" dirty="0"/>
              <a:t>э</a:t>
            </a:r>
            <a:r>
              <a:rPr lang="kk-KZ" dirty="0" smtClean="0"/>
              <a:t>ти рыжие лисички.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Bankoboev.Ru_lisichki_v_tr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286124"/>
            <a:ext cx="4712715" cy="32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229</TotalTime>
  <Words>117</Words>
  <Application>Microsoft Office PowerPoint</Application>
  <PresentationFormat>Экран (4:3)</PresentationFormat>
  <Paragraphs>89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Экскурсия.  В лес за грибами.  </vt:lpstr>
      <vt:lpstr>Слайд 2</vt:lpstr>
      <vt:lpstr>Подосиновик.</vt:lpstr>
      <vt:lpstr>Бледная поганка.</vt:lpstr>
      <vt:lpstr>Сыроежки.</vt:lpstr>
      <vt:lpstr>Мухомор.</vt:lpstr>
      <vt:lpstr>Грузди.</vt:lpstr>
      <vt:lpstr>Ложные опята.</vt:lpstr>
      <vt:lpstr>Лисички.</vt:lpstr>
      <vt:lpstr>Сатанинский гриб.</vt:lpstr>
      <vt:lpstr>Белый гриб.</vt:lpstr>
      <vt:lpstr>Волнушки.</vt:lpstr>
      <vt:lpstr>Слайд 13</vt:lpstr>
      <vt:lpstr>Список источников: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 лес за грибами. </dc:title>
  <dc:creator>Admin</dc:creator>
  <cp:lastModifiedBy>User</cp:lastModifiedBy>
  <cp:revision>24</cp:revision>
  <dcterms:created xsi:type="dcterms:W3CDTF">2014-07-13T15:19:23Z</dcterms:created>
  <dcterms:modified xsi:type="dcterms:W3CDTF">2018-01-27T04:33:02Z</dcterms:modified>
</cp:coreProperties>
</file>